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jpeg" ContentType="image/jpeg"/>
  <Default Extension="png" ContentType="image/png"/>
  <Default Extension="svg" ContentType="image/svg"/>
  <Override PartName="/docProps/app.xml" ContentType="application/vnd.openxmlformats-officedocument.extended-properties+xml"/>
  <Override PartName="/docProps/core.xml" ContentType="application/vnd.openxmlformats-package.core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&#65279;<?xml version="1.0" encoding="utf-8" standalone="yes"?><Relationships xmlns="http://schemas.openxmlformats.org/package/2006/relationships"><Relationship Id="rId1" Type="http://schemas.openxmlformats.org/officeDocument/2006/relationships/officeDocument" Target="ppt/presentation.xml" /><Relationship Id="rId2" Type="http://schemas.openxmlformats.org/package/2006/relationships/metadata/core-properties" Target="docProps/core.xml" /><Relationship Id="rId3" Type="http://schemas.openxmlformats.org/officeDocument/2006/relationships/extended-properties" Target="docProps/app.xml" /><Relationship Id="rId4" Type="http://schemas.openxmlformats.org/package/2006/relationships/metadata/thumbnail" Target="docProps/thumbnail.jpeg" /></Relationships>
</file>

<file path=ppt/presentation.xml><?xml version="1.0" encoding="utf-8"?>
<!--Generated by Aspose.Slides for Java 25.11-->
<p:presentation xmlns:r="http://schemas.openxmlformats.org/officeDocument/2006/relationships" xmlns:a="http://schemas.openxmlformats.org/drawingml/2006/main" xmlns:p="http://schemas.openxmlformats.org/presentationml/2006/main" saveSubsetFonts="1">
  <p:sldMasterIdLst>
    <p:sldMasterId id="2147483648" r:id="rId1"/>
    <p:sldMasterId id="2147483665" r:id="rId2"/>
  </p:sldMasterIdLst>
  <p:notesMasterIdLst>
    <p:notesMasterId r:id="rId3"/>
  </p:notesMasterIdLst>
  <p:sldIdLst>
    <p:sldId id="257" r:id="rId4"/>
  </p:sldIdLst>
  <p:sldSz cx="12192000" cy="6858000"/>
  <p:notesSz cx="6858000" cy="9144000"/>
  <p:custDataLst>
    <p:tags r:id="rId5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r="http://schemas.openxmlformats.org/officeDocument/2006/relationships" xmlns:a="http://schemas.openxmlformats.org/drawingml/2006/main" xmlns:p="http://schemas.openxmlformats.org/presentationml/2006/main">
  <p:showPr showNarration="1">
    <p:present/>
    <p:extLst>
      <p:ext uri="{2FDB2607-1784-4EEB-B798-7EB5836EED8A}">
        <p14:showMediaCtrls xmlns:p14="http://schemas.microsoft.com/office/powerpoint/2010/main" val="0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  <p:ext uri="{1BD7E111-0CB8-44D6-8891-C1BB2F81B7CC}">
      <p1710:readonlyRecommended xmlns:p1710="http://schemas.microsoft.com/office/powerpoint/2017/10/main" val="0"/>
    </p:ext>
  </p:extLst>
</p:presentationPr>
</file>

<file path=ppt/tableStyles.xml><?xml version="1.0" encoding="utf-8"?>
<a:tblStyleLst xmlns:r="http://schemas.openxmlformats.org/officeDocument/2006/relationships"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6000"/>
    <p:restoredTop sz="0"/>
  </p:normalViewPr>
  <p:slideViewPr>
    <p:cSldViewPr>
      <p:cViewPr>
        <p:scale>
          <a:sx n="73" d="100"/>
          <a:sy n="73" d="100"/>
        </p:scale>
        <p:origin x="0" y="0"/>
      </p:cViewPr>
      <p:guideLst>
        <p:guide orient="horz" pos="2160"/>
        <p:guide pos="2880"/>
      </p:guideLst>
    </p:cSldViewPr>
  </p:slideViewPr>
  <p:notesViewPr>
    <p:cSldViewPr>
      <p:cViewPr>
        <p:scale>
          <a:sx n="1" d="100"/>
          <a:sy n="1" d="100"/>
        </p:scale>
        <p:origin x="0" y="0"/>
      </p:cViewPr>
      <p:guideLst/>
    </p:cSldViewPr>
  </p:notesViewPr>
  <p:gridSpacing cx="76200" cy="76200"/>
</p:viewPr>
</file>

<file path=ppt/_rels/presentation.xml.rels>&#65279;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 /><Relationship Id="rId2" Type="http://schemas.openxmlformats.org/officeDocument/2006/relationships/slideMaster" Target="slideMasters/slideMaster2.xml" /><Relationship Id="rId3" Type="http://schemas.openxmlformats.org/officeDocument/2006/relationships/notesMaster" Target="notesMasters/notesMaster1.xml" /><Relationship Id="rId4" Type="http://schemas.openxmlformats.org/officeDocument/2006/relationships/slide" Target="slides/slide1.xml" /><Relationship Id="rId5" Type="http://schemas.openxmlformats.org/officeDocument/2006/relationships/tags" Target="tags/tag4.xml" /><Relationship Id="rId6" Type="http://schemas.openxmlformats.org/officeDocument/2006/relationships/presProps" Target="presProps.xml" /><Relationship Id="rId7" Type="http://schemas.openxmlformats.org/officeDocument/2006/relationships/viewProps" Target="viewProps.xml" /><Relationship Id="rId8" Type="http://schemas.openxmlformats.org/officeDocument/2006/relationships/theme" Target="theme/theme1.xml" /><Relationship Id="rId9" Type="http://schemas.openxmlformats.org/officeDocument/2006/relationships/tableStyles" Target="tableStyles.xml" 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svg>
</file>

<file path=ppt/notesMasters/_rels/notesMaster1.xml.rels>&#65279;<?xml version="1.0" encoding="utf-8" standalone="yes"?><Relationships xmlns="http://schemas.openxmlformats.org/package/2006/relationships"><Relationship Id="rId1" Type="http://schemas.openxmlformats.org/officeDocument/2006/relationships/theme" Target="../theme/theme3.xml" /></Relationships>
</file>

<file path=ppt/notesMasters/notesMaster1.xml><?xml version="1.0" encoding="utf-8"?>
<p:notes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7D427E9-0E95-40FC-B7B0-D00481A7CF30}" type="datetimeFigureOut">
              <a:rPr lang="zh-CN" altLang="en-US" smtClean="0"/>
              <a:t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二级</a:t>
            </a:r>
            <a:endParaRPr lang="zh-CN" altLang="en-US"/>
          </a:p>
          <a:p>
            <a:pPr lvl="2"/>
            <a:r>
              <a:rPr lang="zh-CN" altLang="en-US"/>
              <a:t>三级</a:t>
            </a:r>
            <a:endParaRPr lang="zh-CN" altLang="en-US"/>
          </a:p>
          <a:p>
            <a:pPr lvl="3"/>
            <a:r>
              <a:rPr lang="zh-CN" altLang="en-US"/>
              <a:t>四级</a:t>
            </a:r>
            <a:endParaRPr lang="zh-CN" altLang="en-US"/>
          </a:p>
          <a:p>
            <a:pPr lvl="4"/>
            <a:r>
              <a:rPr lang="zh-CN" altLang="en-US"/>
              <a:t>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5B992-E384-4383-A983-B61662EC3BC4}" type="slidenum">
              <a:rPr lang="zh-CN" altLang="en-US" smtClean="0"/>
              <a:t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&#65279;<?xml version="1.0" encoding="utf-8" standalone="yes"?><Relationships xmlns="http://schemas.openxmlformats.org/package/2006/relationships"><Relationship Id="rId1" Type="http://schemas.openxmlformats.org/officeDocument/2006/relationships/slide" Target="../slides/slide1.xml" /><Relationship Id="rId2" Type="http://schemas.openxmlformats.org/officeDocument/2006/relationships/notesMaster" Target="../notesMasters/notesMaster1.xml" /></Relationships>
</file>

<file path=ppt/notesSlides/notesSlide1.xml><?xml version="1.0" encoding="utf-8"?>
<p:notes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="http://schemas.openxmlformats.org/presentationml/2006/main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|3.</a:t>
            </a:r>
            <a:r>
              <a:rPr lang="zh-CN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责任认知</a:t>
            </a:r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“</a:t>
            </a:r>
            <a:r>
              <a:rPr lang="zh-CN" altLang="en-US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知法懂责</a:t>
            </a:r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”</a:t>
            </a:r>
            <a:endParaRPr lang="en-US" altLang="zh-CN" sz="1200" kern="120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altLang="zh-CN"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|</a:t>
            </a:r>
            <a:r>
              <a:rPr lang="en-US" altLang="zh-CN"/>
              <a:t>“</a:t>
            </a:r>
            <a:r>
              <a:rPr lang="zh-CN" altLang="en-US"/>
              <a:t>知法懂责</a:t>
            </a:r>
            <a:r>
              <a:rPr lang="en-US" altLang="zh-CN"/>
              <a:t>”</a:t>
            </a:r>
            <a:r>
              <a:rPr lang="zh-CN" altLang="en-US"/>
              <a:t>：明确违规操作的法律后果</a:t>
            </a:r>
            <a:r>
              <a:rPr lang="en-US" altLang="zh-CN"/>
              <a:t> —— </a:t>
            </a:r>
            <a:r>
              <a:rPr lang="zh-CN" altLang="en-US"/>
              <a:t>若因无证上岗、违反规程导致事故，需承担相应责任（如行政处分、经济处罚，情节严重者追究法律责任），树立</a:t>
            </a:r>
            <a:r>
              <a:rPr lang="en-US" altLang="zh-CN"/>
              <a:t> “</a:t>
            </a:r>
            <a:r>
              <a:rPr lang="zh-CN" altLang="en-US"/>
              <a:t>违法必担责</a:t>
            </a:r>
            <a:r>
              <a:rPr lang="en-US" altLang="zh-CN"/>
              <a:t>” </a:t>
            </a:r>
            <a:r>
              <a:rPr lang="zh-CN" altLang="en-US"/>
              <a:t>的敬畏意识。</a:t>
            </a:r>
            <a:r>
              <a:rPr lang="en-US" altLang="zh-CN"/>
              <a:t>}</a:t>
            </a:r>
            <a:r>
              <a:rPr lang="zh-CN" altLang="en-US"/>
              <a:t>法律法规是保障煤矿安全生产的重要依据，每个司机都要认真学习法律法规，明确自己的权利和义务。如果因为无证上岗、违反规程等违规操作导致事故发生，司机需要承担相应的法律责任。行政处分可能包括警告、记过、降级等；经济处罚可能包括罚款、赔偿损失等；情节严重的，还可能追究刑事责任。因此，司机要树立</a:t>
            </a:r>
            <a:r>
              <a:rPr lang="en-US" altLang="zh-CN"/>
              <a:t> “</a:t>
            </a:r>
            <a:r>
              <a:rPr lang="zh-CN" altLang="en-US"/>
              <a:t>违法必担责</a:t>
            </a:r>
            <a:r>
              <a:rPr lang="en-US" altLang="zh-CN"/>
              <a:t>” </a:t>
            </a:r>
            <a:r>
              <a:rPr lang="zh-CN" altLang="en-US"/>
              <a:t>的敬畏意识，严格遵守法律法规和操作规程，确保安全生产。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445B992-E384-4383-A983-B61662EC3BC4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0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1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12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1.png" /><Relationship Id="rId2" Type="http://schemas.openxmlformats.org/officeDocument/2006/relationships/slideMaster" Target="../slideMasters/slideMaster2.xml" /></Relationships>
</file>

<file path=ppt/slideLayouts/_rels/slideLayout13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2.png" /><Relationship Id="rId2" Type="http://schemas.openxmlformats.org/officeDocument/2006/relationships/slideMaster" Target="../slideMasters/slideMaster2.xml" /></Relationships>
</file>

<file path=ppt/slideLayouts/_rels/slideLayout14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3.png" /><Relationship Id="rId2" Type="http://schemas.openxmlformats.org/officeDocument/2006/relationships/image" Target="../media/image4.png" /><Relationship Id="rId3" Type="http://schemas.openxmlformats.org/officeDocument/2006/relationships/slideMaster" Target="../slideMasters/slideMaster2.xml" /></Relationships>
</file>

<file path=ppt/slideLayouts/_rels/slideLayout15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5.png" /><Relationship Id="rId2" Type="http://schemas.openxmlformats.org/officeDocument/2006/relationships/slideMaster" Target="../slideMasters/slideMaster2.xml" /></Relationships>
</file>

<file path=ppt/slideLayouts/_rels/slideLayout16.xml.rels>&#65279;<?xml version="1.0" encoding="utf-8" standalone="yes"?><Relationships xmlns="http://schemas.openxmlformats.org/package/2006/relationships"><Relationship Id="rId1" Type="http://schemas.openxmlformats.org/officeDocument/2006/relationships/image" Target="../media/image6.png" /><Relationship Id="rId2" Type="http://schemas.openxmlformats.org/officeDocument/2006/relationships/slideMaster" Target="../slideMasters/slideMaster2.xml" /></Relationships>
</file>

<file path=ppt/slideLayouts/_rels/slideLayout2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3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4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5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6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7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8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_rels/slideLayout9.xml.rels>&#65279;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 /></Relationships>
</file>

<file path=ppt/slideLayouts/slideLayout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Title Slide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 title=""/>
          <p:cNvSpPr>
            <a:spLocks noGrp="1"/>
          </p:cNvSpPr>
          <p:nvPr>
            <p:ph type="subTitle" idx="1"/>
          </p:nvPr>
        </p:nvSpPr>
        <p:spPr/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43F28D3-D9C6-45E3-94DE-DF6E1301EAD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0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x" preserve="1">
  <p:cSld name="Title and Vertical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1E7A69AE-C918-4EE3-9D9E-55879AE3F0F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1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vertTitleAndTx" preserve="1">
  <p:cSld name="Vertical Title and Tex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Vertical Title 1" title=""/>
          <p:cNvSpPr>
            <a:spLocks noGrp="1"/>
          </p:cNvSpPr>
          <p:nvPr>
            <p:ph type="title" orient="vert"/>
          </p:nvPr>
        </p:nvSpPr>
        <p:spPr/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 title="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94D82ED5-1A28-4899-9708-28312CF87245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1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6" name="图片 5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2" name="图片 1" descr="煤矿开采岗位操作技能-VI"/>
          <p:cNvPicPr>
            <a:picLocks noChangeAspect="1"/>
          </p:cNvPicPr>
          <p:nvPr userDrawn="1"/>
        </p:nvPicPr>
        <p:blipFill>
          <a:blip r:embed="rId1"/>
          <a:stretch>
            <a:fillRect/>
          </a:stretch>
        </p:blipFill>
        <p:spPr>
          <a:xfrm>
            <a:off x="0" y="635"/>
            <a:ext cx="12192000" cy="6858000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4" name="图片 3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1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</p:cSld>
  <p:clrMapOvr>
    <a:masterClrMapping/>
  </p:clrMapOvr>
  <p:transition/>
  <p:timing/>
</p:sldLayout>
</file>

<file path=ppt/slideLayouts/slideLayout2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" preserve="1">
  <p:cSld name="Title and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0F89F3AE-5266-4423-AF6B-FCB4665AE6DF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3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secHead" preserve="1">
  <p:cSld name="Section Header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/>
        <p:txBody>
          <a:bodyPr/>
          <a:lstStyle/>
          <a:p>
            <a:fld id="{F4EEF5F7-3F3A-4B94-9D5B-DFE996F3398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4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Obj" preserve="1">
  <p:cSld name="Two Content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sz="half" idx="1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F35B3BC7-3492-43FE-BD6C-D81CFC91405B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5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woTxTwoObj" preserve="1">
  <p:cSld name="Comparis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 title=""/>
          <p:cNvSpPr>
            <a:spLocks noGrp="1"/>
          </p:cNvSpPr>
          <p:nvPr>
            <p:ph sz="half" idx="2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 title=""/>
          <p:cNvSpPr>
            <a:spLocks noGrp="1"/>
          </p:cNvSpPr>
          <p:nvPr>
            <p:ph type="body" sz="quarter" idx="3"/>
          </p:nvPr>
        </p:nvSpPr>
        <p:spPr/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 title=""/>
          <p:cNvSpPr>
            <a:spLocks noGrp="1"/>
          </p:cNvSpPr>
          <p:nvPr>
            <p:ph sz="quarter" idx="4"/>
          </p:nvPr>
        </p:nvSpPr>
        <p:spPr/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 title=""/>
          <p:cNvSpPr>
            <a:spLocks noGrp="1"/>
          </p:cNvSpPr>
          <p:nvPr>
            <p:ph type="dt" sz="half" idx="5"/>
          </p:nvPr>
        </p:nvSpPr>
        <p:spPr/>
        <p:txBody>
          <a:bodyPr/>
          <a:lstStyle/>
          <a:p>
            <a:fld id="{0509CC94-570C-4932-935B-900B0107226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8" name="Footer Placeholder 7" title=""/>
          <p:cNvSpPr>
            <a:spLocks noGrp="1"/>
          </p:cNvSpPr>
          <p:nvPr>
            <p:ph type="ftr" sz="quarter" idx="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 title=""/>
          <p:cNvSpPr>
            <a:spLocks noGrp="1"/>
          </p:cNvSpPr>
          <p:nvPr>
            <p:ph type="sldNum" sz="quarter" idx="7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6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titleOnly" preserve="1">
  <p:cSld name="Title Only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 title=""/>
          <p:cNvSpPr>
            <a:spLocks noGrp="1"/>
          </p:cNvSpPr>
          <p:nvPr>
            <p:ph type="dt" sz="half" idx="1"/>
          </p:nvPr>
        </p:nvSpPr>
        <p:spPr/>
        <p:txBody>
          <a:bodyPr/>
          <a:lstStyle/>
          <a:p>
            <a:fld id="{B1572981-EF1E-49BC-BE61-17E6DACC82B7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4" name="Footer Placeholder 3" title=""/>
          <p:cNvSpPr>
            <a:spLocks noGrp="1"/>
          </p:cNvSpPr>
          <p:nvPr>
            <p:ph type="ftr" sz="quarter" idx="2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 title=""/>
          <p:cNvSpPr>
            <a:spLocks noGrp="1"/>
          </p:cNvSpPr>
          <p:nvPr>
            <p:ph type="sldNum" sz="quarter" idx="3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7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blank" preserve="1">
  <p:cSld name="Blank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Date Placeholder 1" title=""/>
          <p:cNvSpPr>
            <a:spLocks noGrp="1"/>
          </p:cNvSpPr>
          <p:nvPr>
            <p:ph type="dt" sz="half"/>
          </p:nvPr>
        </p:nvSpPr>
        <p:spPr/>
        <p:txBody>
          <a:bodyPr/>
          <a:lstStyle/>
          <a:p>
            <a:fld id="{EC0959AE-4D9A-4919-BBC0-ACB09D41323E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3" name="Footer Placeholder 2" title=""/>
          <p:cNvSpPr>
            <a:spLocks noGrp="1"/>
          </p:cNvSpPr>
          <p:nvPr>
            <p:ph type="ftr" sz="quarter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 title=""/>
          <p:cNvSpPr>
            <a:spLocks noGrp="1"/>
          </p:cNvSpPr>
          <p:nvPr>
            <p:ph type="sldNum" sz="quarter" idx="2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8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objTx" preserve="1">
  <p:cSld name="Content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 title="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D34351AD-9ABC-40B7-A2E3-2191B2FEA3B8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Layouts/slideLayout9.xml><?xml version="1.0" encoding="utf-8"?>
<p:sldLayout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 type="picTx" preserve="1">
  <p:cSld name="Picture with Caption"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1" title=""/>
          <p:cNvSpPr>
            <a:spLocks noGrp="1"/>
          </p:cNvSpPr>
          <p:nvPr>
            <p:ph type="title"/>
          </p:nvPr>
        </p:nvSpPr>
        <p:spPr/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 title=""/>
          <p:cNvSpPr>
            <a:spLocks noGrp="1"/>
          </p:cNvSpPr>
          <p:nvPr>
            <p:ph type="pic" idx="1"/>
          </p:nvPr>
        </p:nvSpPr>
        <p:spPr/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 title=""/>
          <p:cNvSpPr>
            <a:spLocks noGrp="1"/>
          </p:cNvSpPr>
          <p:nvPr>
            <p:ph type="body" sz="half" idx="2"/>
          </p:nvPr>
        </p:nvSpPr>
        <p:spPr/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 title=""/>
          <p:cNvSpPr>
            <a:spLocks noGrp="1"/>
          </p:cNvSpPr>
          <p:nvPr>
            <p:ph type="dt" sz="half" idx="3"/>
          </p:nvPr>
        </p:nvSpPr>
        <p:spPr/>
        <p:txBody>
          <a:bodyPr/>
          <a:lstStyle/>
          <a:p>
            <a:fld id="{F6E0CD40-09E1-4BBD-93F9-C9CE22E5EA96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6" name="Footer Placeholder 5" title=""/>
          <p:cNvSpPr>
            <a:spLocks noGrp="1"/>
          </p:cNvSpPr>
          <p:nvPr>
            <p:ph type="ftr" sz="quarter" idx="4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 title="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  <p:transition/>
  <p:timing/>
</p:sldLayout>
</file>

<file path=ppt/slideMasters/_rels/slideMaster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 /><Relationship Id="rId10" Type="http://schemas.openxmlformats.org/officeDocument/2006/relationships/slideLayout" Target="../slideLayouts/slideLayout10.xml" /><Relationship Id="rId11" Type="http://schemas.openxmlformats.org/officeDocument/2006/relationships/slideLayout" Target="../slideLayouts/slideLayout11.xml" /><Relationship Id="rId12" Type="http://schemas.openxmlformats.org/officeDocument/2006/relationships/theme" Target="../theme/theme1.xml" /><Relationship Id="rId2" Type="http://schemas.openxmlformats.org/officeDocument/2006/relationships/slideLayout" Target="../slideLayouts/slideLayout2.xml" /><Relationship Id="rId3" Type="http://schemas.openxmlformats.org/officeDocument/2006/relationships/slideLayout" Target="../slideLayouts/slideLayout3.xml" /><Relationship Id="rId4" Type="http://schemas.openxmlformats.org/officeDocument/2006/relationships/slideLayout" Target="../slideLayouts/slideLayout4.xml" /><Relationship Id="rId5" Type="http://schemas.openxmlformats.org/officeDocument/2006/relationships/slideLayout" Target="../slideLayouts/slideLayout5.xml" /><Relationship Id="rId6" Type="http://schemas.openxmlformats.org/officeDocument/2006/relationships/slideLayout" Target="../slideLayouts/slideLayout6.xml" /><Relationship Id="rId7" Type="http://schemas.openxmlformats.org/officeDocument/2006/relationships/slideLayout" Target="../slideLayouts/slideLayout7.xml" /><Relationship Id="rId8" Type="http://schemas.openxmlformats.org/officeDocument/2006/relationships/slideLayout" Target="../slideLayouts/slideLayout8.xml" /><Relationship Id="rId9" Type="http://schemas.openxmlformats.org/officeDocument/2006/relationships/slideLayout" Target="../slideLayouts/slideLayout9.xml" /></Relationships>
</file>

<file path=ppt/slideMasters/_rels/slideMaster2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 /><Relationship Id="rId2" Type="http://schemas.openxmlformats.org/officeDocument/2006/relationships/slideLayout" Target="../slideLayouts/slideLayout13.xml" /><Relationship Id="rId3" Type="http://schemas.openxmlformats.org/officeDocument/2006/relationships/slideLayout" Target="../slideLayouts/slideLayout14.xml" /><Relationship Id="rId4" Type="http://schemas.openxmlformats.org/officeDocument/2006/relationships/slideLayout" Target="../slideLayouts/slideLayout15.xml" /><Relationship Id="rId5" Type="http://schemas.openxmlformats.org/officeDocument/2006/relationships/slideLayout" Target="../slideLayouts/slideLayout16.xml" /><Relationship Id="rId6" Type="http://schemas.openxmlformats.org/officeDocument/2006/relationships/theme" Target="../theme/theme2.xml" /></Relationships>
</file>

<file path=ppt/slideMasters/slideMaster1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 title=""/>
        <p:cNvGrpSpPr/>
        <p:nvPr/>
      </p:nvGrpSpPr>
      <p:grpSpPr>
        <a:xfrm>
          <a:off x="0" y="0"/>
          <a:ext cx="0" cy="0"/>
        </a:xfrm>
      </p:grpSpPr>
      <p:sp>
        <p:nvSpPr>
          <p:cNvPr id="2" name="Title Placeholder 1" title="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 title="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 title="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8FD0B7A-F5DD-4F40-B4CB-3B2C354B893A}" type="datetimeFigureOut">
              <a:rPr lang="en-US" smtClean="0"/>
              <a:t>11/7/2009</a:t>
            </a:fld>
            <a:endParaRPr lang="en-US"/>
          </a:p>
        </p:txBody>
      </p:sp>
      <p:sp>
        <p:nvSpPr>
          <p:cNvPr id="5" name="Footer Placeholder 4" title="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 title="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AE1883-0942-4AA3-9DB2-9C7C3A0314B1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/>
  <p:timing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="http://schemas.openxmlformats.org/officeDocument/2006/math" xmlns:w="http://schemas.openxmlformats.org/wordprocessingml/2006/main" xmlns:wp="http://schemas.openxmlformats.org/drawingml/2006/wordprocessingDrawing" xmlns:a14="http://schemas.microsoft.com/office/drawing/2010/main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</p:sldLayoutIdLst>
  <p:transition/>
  <p:timing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&#65279;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 /><Relationship Id="rId2" Type="http://schemas.openxmlformats.org/officeDocument/2006/relationships/notesSlide" Target="../notesSlides/notesSlide1.xml" /><Relationship Id="rId3" Type="http://schemas.openxmlformats.org/officeDocument/2006/relationships/image" Target="../media/image7.jpeg" /><Relationship Id="rId4" Type="http://schemas.openxmlformats.org/officeDocument/2006/relationships/image" Target="../media/image8.png" /><Relationship Id="rId5" Type="http://schemas.openxmlformats.org/officeDocument/2006/relationships/image" Target="../media/image9.svg" /><Relationship Id="rId6" Type="http://schemas.openxmlformats.org/officeDocument/2006/relationships/image" Target="../media/image10.png" /><Relationship Id="rId7" Type="http://schemas.openxmlformats.org/officeDocument/2006/relationships/tags" Target="../tags/tag1.xml" /><Relationship Id="rId8" Type="http://schemas.openxmlformats.org/officeDocument/2006/relationships/tags" Target="../tags/tag2.xml" /><Relationship Id="rId9" Type="http://schemas.openxmlformats.org/officeDocument/2006/relationships/tags" Target="../tags/tag3.xml" /></Relationships>
</file>

<file path=ppt/slides/slide1.xml><?xml version="1.0" encoding="utf-8"?>
<p:sld xmlns:p="http://schemas.openxmlformats.org/presentationml/2006/main" xmlns:a="http://schemas.openxmlformats.org/drawingml/2006/main" xmlns:a14="http://schemas.microsoft.com/office/drawing/2010/main" xmlns:m="http://schemas.openxmlformats.org/officeDocument/2006/math" xmlns:mc="http://schemas.openxmlformats.org/markup-compatibility/2006" xmlns:p14="http://schemas.microsoft.com/office/powerpoint/2010/main" xmlns:p15="http://schemas.microsoft.com/office/powerpoint/2012/main" xmlns:p159="http://schemas.microsoft.com/office/powerpoint/2015/09/main" xmlns:r="http://schemas.openxmlformats.org/officeDocument/2006/relationships" xmlns:w="http://schemas.openxmlformats.org/wordprocessingml/2006/main" xmlns:wp="http://schemas.openxmlformats.org/drawingml/2006/wordprocessingDrawing">
  <p:cSld name="">
    <p:spTree>
      <p:nvGrpSpPr>
        <p:cNvPr id="1" name=""/>
        <p:cNvGrpSpPr/>
        <p:nvPr/>
      </p:nvGrpSpPr>
      <p:grpSpPr>
        <a:xfrm>
          <a:off x="0" y="0"/>
          <a:ext cx="0" cy="0"/>
        </a:xfrm>
      </p:grpSpPr>
      <p:sp>
        <p:nvSpPr>
          <p:cNvPr id="2" name="文本框 1"/>
          <p:cNvSpPr txBox="1"/>
          <p:nvPr/>
        </p:nvSpPr>
        <p:spPr>
          <a:xfrm>
            <a:off x="1055370" y="1130935"/>
            <a:ext cx="8798560" cy="579120"/>
          </a:xfrm>
          <a:prstGeom prst="rect">
            <a:avLst/>
          </a:prstGeom>
          <a:noFill/>
        </p:spPr>
        <p:txBody>
          <a:bodyPr rtlCol="0"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sz="3200">
                <a:solidFill>
                  <a:srgbClr val="17456C"/>
                </a:solidFill>
                <a:latin charset="-122" panose="02010600030101010101" typeface="庞门正道标题体"/>
              </a:rPr>
              <a:t>模板文字模板文字...</a:t>
            </a: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val="0"/>
              </a:ext>
            </a:extLst>
          </a:blip>
          <a:stretch>
            <a:fillRect/>
          </a:stretch>
        </p:blipFill>
        <p:spPr>
          <a:xfrm>
            <a:off x="0" y="6096"/>
            <a:ext cx="12192000" cy="6851904"/>
          </a:xfrm>
          <a:prstGeom prst="rect">
            <a:avLst/>
          </a:prstGeom>
        </p:spPr>
      </p:pic>
      <p:sp>
        <p:nvSpPr>
          <p:cNvPr id="12" name="矩形 11"/>
          <p:cNvSpPr/>
          <p:nvPr/>
        </p:nvSpPr>
        <p:spPr>
          <a:xfrm>
            <a:off x="0" y="0"/>
            <a:ext cx="12192000" cy="1143000"/>
          </a:xfrm>
          <a:prstGeom prst="rect">
            <a:avLst/>
          </a:prstGeom>
          <a:solidFill>
            <a:srgbClr val="3F48C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 rtlCol="0"/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rgbClr val="FFFFFF"/>
                </a:solidFill>
                <a:latin typeface="Calibri"/>
                <a:ea typeface="+mn-ea"/>
                <a:cs typeface="+mn-cs"/>
              </a:defRPr>
            </a:lvl9pPr>
          </a:lstStyle>
          <a:p>
            <a:pPr algn="ctr" defTabSz="914400" eaLnBrk="1" fontAlgn="auto" hangingPunct="1" indent="0" latinLnBrk="0" lvl="0" marL="0" marR="0" rtl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altLang="en-US" b="0" baseline="0" cap="none" i="0" kern="1200" kumimoji="0" lang="zh-CN" noProof="0" normalizeH="0" spc="0" strike="noStrike" sz="1800" u="none">
              <a:ln>
                <a:noFill/>
              </a:ln>
              <a:solidFill>
                <a:prstClr val="white"/>
              </a:solidFill>
              <a:effectLst/>
              <a:uLnTx/>
              <a:uFillTx/>
              <a:latin charset="-122" panose="00000500000000000000" pitchFamily="2" typeface="印品黑体"/>
              <a:ea charset="-122" panose="00000500000000000000" pitchFamily="2" typeface="印品黑体"/>
              <a:cs typeface="+mn-cs"/>
              <a:sym charset="-122" panose="00000500000000000000" pitchFamily="2" typeface="印品黑体"/>
            </a:endParaRPr>
          </a:p>
        </p:txBody>
      </p:sp>
      <p:sp>
        <p:nvSpPr>
          <p:cNvPr id="13" name="文本框 89"/>
          <p:cNvSpPr txBox="1">
            <a:spLocks noChangeArrowheads="1"/>
          </p:cNvSpPr>
          <p:nvPr/>
        </p:nvSpPr>
        <p:spPr bwMode="auto">
          <a:xfrm>
            <a:off x="1377315" y="206375"/>
            <a:ext cx="7162165" cy="518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1pPr>
            <a:lvl2pPr algn="l" defTabSz="914400" eaLnBrk="1" hangingPunct="1" indent="-285750" latinLnBrk="0" marL="74295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2pPr>
            <a:lvl3pPr algn="l" defTabSz="914400" eaLnBrk="1" hangingPunct="1" indent="-228600" latinLnBrk="0" marL="11430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3pPr>
            <a:lvl4pPr algn="l" defTabSz="914400" eaLnBrk="1" hangingPunct="1" indent="-228600" latinLnBrk="0" marL="16002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4pPr>
            <a:lvl5pPr algn="l" defTabSz="914400" eaLnBrk="1" hangingPunct="1" indent="-228600" latinLnBrk="0" marL="2057400" rtl="0"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5pPr>
            <a:lvl6pPr algn="l" defTabSz="914400" eaLnBrk="1" fontAlgn="base" hangingPunct="1" indent="-228600" latinLnBrk="0" marL="25146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6pPr>
            <a:lvl7pPr algn="l" defTabSz="914400" eaLnBrk="1" fontAlgn="base" hangingPunct="1" indent="-228600" latinLnBrk="0" marL="29718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7pPr>
            <a:lvl8pPr algn="l" defTabSz="914400" eaLnBrk="1" fontAlgn="base" hangingPunct="1" indent="-228600" latinLnBrk="0" marL="34290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8pPr>
            <a:lvl9pPr algn="l" defTabSz="914400" eaLnBrk="1" fontAlgn="base" hangingPunct="1" indent="-228600" latinLnBrk="0" marL="3886200" rtl="0">
              <a:spcBef>
                <a:spcPct val="0"/>
              </a:spcBef>
              <a:spcAft>
                <a:spcPct val="0"/>
              </a:spcAft>
              <a:defRPr kern="1200" sz="1800">
                <a:solidFill>
                  <a:schemeClr val="tx1"/>
                </a:solidFill>
                <a:latin charset="0" panose="020f0502020204030204" pitchFamily="34" typeface="Calibri"/>
                <a:ea charset="-122" panose="02010600030101010101" pitchFamily="2" typeface="宋体"/>
                <a:cs typeface="+mn-cs"/>
              </a:defRPr>
            </a:lvl9pPr>
          </a:lstStyle>
          <a:p>
            <a:pPr algn="l">
              <a:spcBef>
                <a:spcPct val="0"/>
              </a:spcBef>
              <a:spcAft>
                <a:spcPct val="0"/>
              </a:spcAft>
            </a:pPr>
            <a:r>
              <a:rPr sz="28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sp>
        <p:nvSpPr>
          <p:cNvPr id="14" name="矩形 13"/>
          <p:cNvSpPr/>
          <p:nvPr/>
        </p:nvSpPr>
        <p:spPr>
          <a:xfrm>
            <a:off x="1498600" y="647700"/>
            <a:ext cx="2510155" cy="3327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>
                <a:solidFill>
                  <a:srgbClr val="FFFFFF"/>
                </a:solidFill>
              </a14:hiddenFill>
            </a:ext>
            <a:ext uri="{91240B29-F687-4F45-9708-019B960494DF}">
              <a14:hiddenLine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noAutofit/>
          </a:bodyPr>
          <a:lstStyle>
            <a:defPPr>
              <a:defRPr lang="zh-CN"/>
            </a:defPPr>
            <a:lvl1pPr algn="l" defTabSz="914400" eaLnBrk="1" hangingPunct="1" latinLnBrk="0" marL="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algn="l" defTabSz="914400" eaLnBrk="1" hangingPunct="1" latinLnBrk="0" marL="457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algn="l" defTabSz="914400" eaLnBrk="1" hangingPunct="1" latinLnBrk="0" marL="914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algn="l" defTabSz="914400" eaLnBrk="1" hangingPunct="1" latinLnBrk="0" marL="1371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algn="l" defTabSz="914400" eaLnBrk="1" hangingPunct="1" latinLnBrk="0" marL="18288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algn="l" defTabSz="914400" eaLnBrk="1" hangingPunct="1" latinLnBrk="0" marL="22860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latinLnBrk="0" marL="27432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latinLnBrk="0" marL="32004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latinLnBrk="0" marL="3657600" rtl="0"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dist">
              <a:spcBef>
                <a:spcPct val="0"/>
              </a:spcBef>
              <a:spcAft>
                <a:spcPct val="0"/>
              </a:spcAft>
            </a:pPr>
            <a:r>
              <a:rPr sz="1600">
                <a:solidFill>
                  <a:srgbClr val="FFFFFF"/>
                </a:solidFill>
                <a:latin charset="-122" panose="00000500000000000000" pitchFamily="2" typeface="印品黑体"/>
              </a:rPr>
              <a:t>模板文字模板文字...</a:t>
            </a:r>
          </a:p>
        </p:txBody>
      </p:sp>
      <p:cxnSp>
        <p:nvCxnSpPr>
          <p:cNvPr id="15" name="直接连接符 14"/>
          <p:cNvCxnSpPr/>
          <p:nvPr/>
        </p:nvCxnSpPr>
        <p:spPr>
          <a:xfrm flipH="1">
            <a:off x="1260585" y="144166"/>
            <a:ext cx="0" cy="836105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descr="警告" id="24" name="图形 23"/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0071" y="274471"/>
            <a:ext cx="705800" cy="705800"/>
          </a:xfrm>
          <a:prstGeom prst="rect">
            <a:avLst/>
          </a:prstGeom>
        </p:spPr>
      </p:pic>
      <p:grpSp>
        <p:nvGrpSpPr>
          <p:cNvPr id="4" name="组合 3"/>
          <p:cNvGrpSpPr/>
          <p:nvPr/>
        </p:nvGrpSpPr>
        <p:grpSpPr>
          <a:xfrm>
            <a:off x="4505325" y="5384800"/>
            <a:ext cx="6934200" cy="1473200"/>
            <a:chOff x="7320" y="7520"/>
            <a:chExt cx="10920" cy="2320"/>
          </a:xfrm>
        </p:grpSpPr>
      </p:grpSp>
      <p:grpSp>
        <p:nvGrpSpPr>
          <p:cNvPr id="17" name="组合 16"/>
          <p:cNvGrpSpPr/>
          <p:nvPr/>
        </p:nvGrpSpPr>
        <p:grpSpPr>
          <a:xfrm>
            <a:off x="466725" y="1724660"/>
            <a:ext cx="10972800" cy="4544060"/>
            <a:chOff x="735" y="2716"/>
            <a:chExt cx="17280" cy="7156"/>
          </a:xfrm>
        </p:grpSpPr>
        <p:pic>
          <p:nvPicPr>
            <p:cNvPr descr="d5ed7eff-5638-408f-8b6e-404d6dfac85d" id="7" name="内容占位符 9"/>
            <p:cNvPicPr>
              <a:picLocks noChangeAspect="1"/>
            </p:cNvPicPr>
            <p:nvPr>
              <p:custDataLst>
                <p:tags r:id="rId7"/>
              </p:custDataLst>
            </p:nvPr>
          </p:nvPicPr>
          <p:blipFill>
            <a:blip r:embed="rId6"/>
            <a:srcRect b="1839" t="1839"/>
            <a:stretch>
              <a:fillRect/>
            </a:stretch>
          </p:blipFill>
          <p:spPr>
            <a:xfrm>
              <a:off x="735" y="4272"/>
              <a:ext cx="17280" cy="5600"/>
            </a:xfrm>
            <a:custGeom>
              <a:avLst>
                <a:gd fmla="val 0" name="connisteX0"/>
                <a:gd fmla="val 5714" name="connsiteY0"/>
                <a:gd fmla="val 1851" name="connisteX1"/>
                <a:gd fmla="val 0" name="connsiteY1"/>
                <a:gd fmla="val 98148" name="connisteX2"/>
                <a:gd fmla="val 0" name="connsiteY2"/>
                <a:gd fmla="val 100000" name="connisteX3"/>
                <a:gd fmla="val 5714" name="connsiteY3"/>
                <a:gd fmla="val 100000" name="connisteX4"/>
                <a:gd fmla="val 94285" name="connsiteY4"/>
                <a:gd fmla="val 98148" name="connisteX5"/>
                <a:gd fmla="val 100000" name="connsiteY5"/>
                <a:gd fmla="val 1851" name="connisteX6"/>
                <a:gd fmla="val 100000" name="connsiteY6"/>
                <a:gd fmla="val 0" name="connisteX7"/>
                <a:gd fmla="val 94285" name="connsiteY7"/>
                <a:gd fmla="val 0" name="connisteX8"/>
                <a:gd fmla="val 5714" name="connsiteY8"/>
              </a:avLst>
              <a:gdLst>
                <a:gd fmla="*/ 0 w 10972800" name="connisteX0-1"/>
                <a:gd fmla="*/ 203200 h 3556000" name="connsiteY0-2"/>
                <a:gd fmla="*/ 203200 w 10972800" name="connisteX1-3"/>
                <a:gd fmla="*/ 0 h 3556000" name="connsiteY1-4"/>
                <a:gd fmla="*/ 10769600 w 10972800" name="connisteX2-5"/>
                <a:gd fmla="*/ 0 h 3556000" name="connsiteY2-6"/>
                <a:gd fmla="*/ 10972800 w 10972800" name="connisteX3-7"/>
                <a:gd fmla="*/ 203200 h 3556000" name="connsiteY3-8"/>
                <a:gd fmla="*/ 10972800 w 10972800" name="connisteX4-9"/>
                <a:gd fmla="*/ 3352800 h 3556000" name="connsiteY4-10"/>
                <a:gd fmla="*/ 10769600 w 10972800" name="connisteX5-11"/>
                <a:gd fmla="*/ 3556000 h 3556000" name="connsiteY5-12"/>
                <a:gd fmla="*/ 203200 w 10972800" name="connisteX6-13"/>
                <a:gd fmla="*/ 3556000 h 3556000" name="connsiteY6-14"/>
                <a:gd fmla="*/ 0 w 10972800" name="connisteX7-15"/>
                <a:gd fmla="*/ 3352800 h 3556000" name="connsiteY7-16"/>
                <a:gd fmla="*/ 0 w 10972800" name="connisteX8-17"/>
                <a:gd fmla="*/ 203200 h 3556000" name="connsiteY8-18"/>
              </a:gdLst>
              <a:cxnLst>
                <a:cxn ang="0">
                  <a:pos x="connisteX0" y="connsiteY0"/>
                </a:cxn>
                <a:cxn ang="0">
                  <a:pos x="connisteX1" y="connsiteY1"/>
                </a:cxn>
                <a:cxn ang="0">
                  <a:pos x="connisteX2" y="connsiteY2"/>
                </a:cxn>
                <a:cxn ang="0">
                  <a:pos x="connisteX3" y="connsiteY3"/>
                </a:cxn>
                <a:cxn ang="0">
                  <a:pos x="connisteX4" y="connsiteY4"/>
                </a:cxn>
                <a:cxn ang="0">
                  <a:pos x="connisteX5" y="connsiteY5"/>
                </a:cxn>
                <a:cxn ang="0">
                  <a:pos x="connisteX6" y="connsiteY6"/>
                </a:cxn>
                <a:cxn ang="0">
                  <a:pos x="connisteX7" y="connsiteY7"/>
                </a:cxn>
                <a:cxn ang="0">
                  <a:pos x="connisteX8" y="connsiteY8"/>
                </a:cxn>
                <a:cxn ang="0">
                  <a:pos x="connisteX0-1" y="connsiteY0-2"/>
                </a:cxn>
                <a:cxn ang="0">
                  <a:pos x="connisteX1-3" y="connsiteY1-4"/>
                </a:cxn>
                <a:cxn ang="0">
                  <a:pos x="connisteX2-5" y="connsiteY2-6"/>
                </a:cxn>
                <a:cxn ang="0">
                  <a:pos x="connisteX3-7" y="connsiteY3-8"/>
                </a:cxn>
                <a:cxn ang="0">
                  <a:pos x="connisteX4-9" y="connsiteY4-10"/>
                </a:cxn>
                <a:cxn ang="0">
                  <a:pos x="connisteX5-11" y="connsiteY5-12"/>
                </a:cxn>
                <a:cxn ang="0">
                  <a:pos x="connisteX6-13" y="connsiteY6-14"/>
                </a:cxn>
                <a:cxn ang="0">
                  <a:pos x="connisteX7-15" y="connsiteY7-16"/>
                </a:cxn>
                <a:cxn ang="0">
                  <a:pos x="connisteX8-17" y="connsiteY8-18"/>
                </a:cxn>
              </a:cxnLst>
              <a:rect b="b" l="l" r="r" t="t"/>
              <a:pathLst>
                <a:path h="3556000" w="10972800">
                  <a:moveTo>
                    <a:pt x="0" y="203200"/>
                  </a:moveTo>
                  <a:cubicBezTo>
                    <a:pt x="0" y="90976"/>
                    <a:pt x="90976" y="0"/>
                    <a:pt x="203200" y="0"/>
                  </a:cubicBezTo>
                  <a:lnTo>
                    <a:pt x="10769600" y="0"/>
                  </a:lnTo>
                  <a:cubicBezTo>
                    <a:pt x="10881824" y="0"/>
                    <a:pt x="10972800" y="90976"/>
                    <a:pt x="10972800" y="203200"/>
                  </a:cubicBezTo>
                  <a:lnTo>
                    <a:pt x="10972800" y="3352800"/>
                  </a:lnTo>
                  <a:cubicBezTo>
                    <a:pt x="10972800" y="3465024"/>
                    <a:pt x="10881824" y="3556000"/>
                    <a:pt x="10769600" y="3556000"/>
                  </a:cubicBezTo>
                  <a:lnTo>
                    <a:pt x="203200" y="3556000"/>
                  </a:lnTo>
                  <a:cubicBezTo>
                    <a:pt x="90976" y="3556000"/>
                    <a:pt x="0" y="3465024"/>
                    <a:pt x="0" y="3352800"/>
                  </a:cubicBezTo>
                  <a:lnTo>
                    <a:pt x="0" y="203200"/>
                  </a:lnTo>
                  <a:close/>
                </a:path>
                <a:path h="3556000" w="10972800">
                  <a:moveTo>
                    <a:pt x="0" y="203200"/>
                  </a:moveTo>
                  <a:cubicBezTo>
                    <a:pt x="0" y="90976"/>
                    <a:pt x="90976" y="0"/>
                    <a:pt x="203200" y="0"/>
                  </a:cubicBezTo>
                  <a:lnTo>
                    <a:pt x="10769600" y="0"/>
                  </a:lnTo>
                  <a:cubicBezTo>
                    <a:pt x="10881824" y="0"/>
                    <a:pt x="10972800" y="90976"/>
                    <a:pt x="10972800" y="203200"/>
                  </a:cubicBezTo>
                  <a:lnTo>
                    <a:pt x="10972800" y="3352800"/>
                  </a:lnTo>
                  <a:cubicBezTo>
                    <a:pt x="10972800" y="3465024"/>
                    <a:pt x="10881824" y="3556000"/>
                    <a:pt x="10769600" y="3556000"/>
                  </a:cubicBezTo>
                  <a:lnTo>
                    <a:pt x="203200" y="3556000"/>
                  </a:lnTo>
                  <a:cubicBezTo>
                    <a:pt x="90976" y="3556000"/>
                    <a:pt x="0" y="3465024"/>
                    <a:pt x="0" y="3352800"/>
                  </a:cubicBezTo>
                  <a:lnTo>
                    <a:pt x="0" y="20320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</p:spPr>
        </p:pic>
        <p:sp>
          <p:nvSpPr>
            <p:cNvPr id="8" name="文本占位符 3"/>
            <p:cNvSpPr>
              <a:spLocks noGrp="1"/>
            </p:cNvSpPr>
            <p:nvPr>
              <p:custDataLst>
                <p:tags r:id="rId8"/>
              </p:custDataLst>
            </p:nvPr>
          </p:nvSpPr>
          <p:spPr>
            <a:xfrm>
              <a:off x="735" y="2716"/>
              <a:ext cx="10920" cy="640"/>
            </a:xfrm>
            <a:prstGeom prst="rect">
              <a:avLst/>
            </a:prstGeom>
            <a:noFill/>
          </p:spPr>
          <p:txBody>
            <a:bodyPr anchor="t" bIns="0" lIns="0" rIns="0" rtlCol="0" tIns="0" vert="horz">
              <a:normAutofit/>
            </a:bodyPr>
            <a:lstStyle>
              <a:defPPr>
                <a:defRPr lang="zh-CN"/>
              </a:defPPr>
              <a:lvl1pPr algn="l" defTabSz="914400" eaLnBrk="1" hangingPunct="1" indent="0" latinLnBrk="0" marL="0" rtl="0">
                <a:lnSpc>
                  <a:spcPct val="111000"/>
                </a:lnSpc>
                <a:spcBef>
                  <a:spcPct val="0"/>
                </a:spcBef>
                <a:spcAft>
                  <a:spcPct val="0"/>
                </a:spcAft>
                <a:buFont charset="0" pitchFamily="34" typeface="Arial"/>
                <a:buNone/>
                <a:defRPr b="0" kern="1200" spc="0" sz="24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1pPr>
              <a:lvl2pPr algn="l" defTabSz="914400" eaLnBrk="1" hangingPunct="1" indent="0" latinLnBrk="0" marL="6858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20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2pPr>
              <a:lvl3pPr algn="l" defTabSz="914400" eaLnBrk="1" hangingPunct="1" indent="0" latinLnBrk="0" marL="11430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3pPr>
              <a:lvl4pPr algn="l" defTabSz="914400" eaLnBrk="1" hangingPunct="1" indent="0" latinLnBrk="0" marL="16002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4pPr>
              <a:lvl5pPr algn="l" defTabSz="914400" eaLnBrk="1" hangingPunct="1" indent="0" latinLnBrk="0" marL="2057400" rtl="0">
                <a:lnSpc>
                  <a:spcPct val="13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pc="0" sz="1800">
                  <a:solidFill>
                    <a:schemeClr val="tx1"/>
                  </a:solidFill>
                  <a:latin typeface="+mn-ea"/>
                  <a:ea typeface="+mn-ea"/>
                  <a:cs typeface="+mn-cs"/>
                </a:defRPr>
              </a:lvl5pPr>
              <a:lvl6pPr algn="l" defTabSz="914400" eaLnBrk="1" hangingPunct="1" indent="-228600" latinLnBrk="0" marL="25146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algn="l" defTabSz="914400" eaLnBrk="1" hangingPunct="1" indent="-228600" latinLnBrk="0" marL="29718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algn="l" defTabSz="914400" eaLnBrk="1" hangingPunct="1" indent="-228600" latinLnBrk="0" marL="34290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algn="l" defTabSz="914400" eaLnBrk="1" hangingPunct="1" indent="-228600" latinLnBrk="0" marL="3886200" rtl="0">
                <a:lnSpc>
                  <a:spcPct val="90000"/>
                </a:lnSpc>
                <a:spcBef>
                  <a:spcPts val="500"/>
                </a:spcBef>
                <a:buFont charset="0" pitchFamily="34" typeface="Arial"/>
                <a:buChar char="•"/>
                <a:defRPr kern="1200" sz="18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sz="2000">
                  <a:solidFill>
                    <a:srgbClr val="C00000"/>
                  </a:solidFill>
                  <a:latin charset="-122" panose="020b0503020204020204" pitchFamily="34" typeface="微软雅黑"/>
                </a:rPr>
                <a:t>模板文字模板文字...</a:t>
              </a:r>
            </a:p>
          </p:txBody>
        </p:sp>
      </p:grpSp>
      <p:sp>
        <p:nvSpPr>
          <p:cNvPr id="16" name="文本占位符 4"/>
          <p:cNvSpPr>
            <a:spLocks noGrp="1"/>
          </p:cNvSpPr>
          <p:nvPr>
            <p:custDataLst>
              <p:tags r:id="rId9"/>
            </p:custDataLst>
          </p:nvPr>
        </p:nvSpPr>
        <p:spPr>
          <a:xfrm>
            <a:off x="4277995" y="1508760"/>
            <a:ext cx="7161530" cy="914400"/>
          </a:xfrm>
          <a:prstGeom prst="rect">
            <a:avLst/>
          </a:prstGeom>
          <a:noFill/>
        </p:spPr>
        <p:txBody>
          <a:bodyPr anchor="t" bIns="0" lIns="0" rIns="0" rtlCol="0" tIns="0" vert="horz">
            <a:normAutofit/>
          </a:bodyPr>
          <a:lstStyle>
            <a:defPPr>
              <a:defRPr lang="zh-CN"/>
            </a:defPPr>
            <a:lvl1pPr algn="l" defTabSz="914400" eaLnBrk="1" hangingPunct="1" indent="0" latinLnBrk="0" marL="0" rtl="0">
              <a:lnSpc>
                <a:spcPct val="125000"/>
              </a:lnSpc>
              <a:spcBef>
                <a:spcPct val="0"/>
              </a:spcBef>
              <a:spcAft>
                <a:spcPct val="0"/>
              </a:spcAft>
              <a:buFont charset="0" pitchFamily="34" typeface="Arial"/>
              <a:buNone/>
              <a:defRPr b="0" kern="1200" spc="0" sz="16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1pPr>
            <a:lvl2pPr algn="l" defTabSz="914400" eaLnBrk="1" hangingPunct="1" indent="0" latinLnBrk="0" marL="6858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20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2pPr>
            <a:lvl3pPr algn="l" defTabSz="914400" eaLnBrk="1" hangingPunct="1" indent="0" latinLnBrk="0" marL="11430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3pPr>
            <a:lvl4pPr algn="l" defTabSz="914400" eaLnBrk="1" hangingPunct="1" indent="0" latinLnBrk="0" marL="16002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4pPr>
            <a:lvl5pPr algn="l" defTabSz="914400" eaLnBrk="1" hangingPunct="1" indent="0" latinLnBrk="0" marL="2057400" rtl="0">
              <a:lnSpc>
                <a:spcPct val="130000"/>
              </a:lnSpc>
              <a:spcBef>
                <a:spcPts val="500"/>
              </a:spcBef>
              <a:buFont charset="0" pitchFamily="34" typeface="Arial"/>
              <a:buChar char="•"/>
              <a:defRPr kern="1200" spc="0" sz="1800">
                <a:solidFill>
                  <a:schemeClr val="tx1"/>
                </a:solidFill>
                <a:latin typeface="+mn-ea"/>
                <a:ea typeface="+mn-ea"/>
                <a:cs typeface="+mn-cs"/>
              </a:defRPr>
            </a:lvl5pPr>
            <a:lvl6pPr algn="l" defTabSz="914400" eaLnBrk="1" hangingPunct="1" indent="-228600" latinLnBrk="0" marL="25146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algn="l" defTabSz="914400" eaLnBrk="1" hangingPunct="1" indent="-228600" latinLnBrk="0" marL="29718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algn="l" defTabSz="914400" eaLnBrk="1" hangingPunct="1" indent="-228600" latinLnBrk="0" marL="34290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algn="l" defTabSz="914400" eaLnBrk="1" hangingPunct="1" indent="-228600" latinLnBrk="0" marL="3886200" rtl="0">
              <a:lnSpc>
                <a:spcPct val="90000"/>
              </a:lnSpc>
              <a:spcBef>
                <a:spcPts val="500"/>
              </a:spcBef>
              <a:buFont charset="0" pitchFamily="34" typeface="Arial"/>
              <a:buChar char="•"/>
              <a:defRPr kern="1200" sz="18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>
                <a:solidFill>
                  <a:srgbClr val="000000"/>
                </a:solidFill>
                <a:latin charset="-122" panose="020b0503020204020204" pitchFamily="34" typeface="微软雅黑"/>
              </a:rPr>
              <a:t>模板文字模板文字...</a:t>
            </a:r>
          </a:p>
        </p:txBody>
      </p:sp>
      <p:grpSp>
        <p:nvGrpSpPr>
          <p:cNvPr id="4097" name="组合 4096"/>
          <p:cNvGrpSpPr/>
          <p:nvPr/>
        </p:nvGrpSpPr>
        <p:grpSpPr>
          <a:xfrm>
            <a:off x="4505325" y="5384800"/>
            <a:ext cx="6934200" cy="1473200"/>
            <a:chOff x="7320" y="7520"/>
            <a:chExt cx="10920" cy="2320"/>
          </a:xfrm>
        </p:grpSpPr>
      </p:grpSp>
    </p:spTree>
  </p:cSld>
  <p:clrMapOvr>
    <a:masterClrMapping/>
  </p:clrMapOvr>
  <p:transition/>
  <p:timing>
    <p:tnLst>
      <p:par>
        <p:cTn dur="indefinite" id="1" nodeType="tmRoot" restart="never">
          <p:childTnLst>
            <p:seq concurrent="1" nextAc="seek">
              <p:cTn dur="indefinite" id="2" nodeType="mainSeq">
                <p:childTnLst>
                  <p:par>
                    <p:cTn fill="hold" id="3" nodeType="clickPar">
                      <p:stCondLst>
                        <p:cond delay="indefinite"/>
                        <p:cond delay="0" evt="onBegin">
                          <p:tn val="2"/>
                        </p:cond>
                      </p:stCondLst>
                      <p:childTnLst>
                        <p:par>
                          <p:cTn fill="hold" id="4">
                            <p:stCondLst>
                              <p:cond delay="0"/>
                            </p:stCondLst>
                            <p:childTnLst>
                              <p:par>
                                <p:cTn fill="hold" id="5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6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 id="7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8" nodeType="afterGroup">
                            <p:stCondLst>
                              <p:cond delay="500"/>
                            </p:stCondLst>
                            <p:childTnLst>
                              <p:par>
                                <p:cTn fill="hold" grpId="0" id="9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11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2" nodeType="afterGroup">
                            <p:stCondLst>
                              <p:cond delay="1000"/>
                            </p:stCondLst>
                            <p:childTnLst>
                              <p:par>
                                <p:cTn fill="hold" id="13" nodeType="afterEffect" presetClass="entr" presetID="2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4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down)" transition="in">
                                      <p:cBhvr>
                                        <p:cTn dur="500" id="15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16" nodeType="afterGroup">
                            <p:stCondLst>
                              <p:cond delay="1500"/>
                            </p:stCondLst>
                            <p:childTnLst>
                              <p:par>
                                <p:cTn fill="hold" grpId="0" id="17" nodeType="afterEffect" presetClass="entr" presetID="22" presetSubtype="8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18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wipe(left)" transition="in">
                                      <p:cBhvr>
                                        <p:cTn dur="500" id="19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 id="20" nodeType="afterGroup">
                            <p:stCondLst>
                              <p:cond delay="2000"/>
                            </p:stCondLst>
                            <p:childTnLst>
                              <p:par>
                                <p:cTn fill="hold" grpId="0" id="21" nodeType="afterEffect" presetClass="entr" presetID="41" presetSubtype="0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dur="1" fill="hold" id="22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dur="500" fill="hold" id="23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4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5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dur="500" fill="hold" id="26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filter="fade" transition="in">
                                      <p:cBhvr>
                                        <p:cTn dur="500" id="27" tmFilter="0,0; .5, 1; 1, 1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28" nodeType="clickPar">
                      <p:stCondLst>
                        <p:cond delay="indefinite"/>
                        <p:cond delay="0" evt="onBegin">
                          <p:tn val="27"/>
                        </p:cond>
                      </p:stCondLst>
                      <p:childTnLst>
                        <p:par>
                          <p:cTn fill="hold" id="29">
                            <p:stCondLst>
                              <p:cond delay="0"/>
                            </p:stCondLst>
                            <p:childTnLst>
                              <p:par>
                                <p:cTn fill="hold" id="30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1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2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3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 id="34" nodeType="clickPar">
                      <p:stCondLst>
                        <p:cond delay="indefinite"/>
                        <p:cond delay="0" evt="onBegin">
                          <p:tn val="33"/>
                        </p:cond>
                      </p:stCondLst>
                      <p:childTnLst>
                        <p:par>
                          <p:cTn fill="hold" id="35">
                            <p:stCondLst>
                              <p:cond delay="0"/>
                            </p:stCondLst>
                            <p:childTnLst>
                              <p:par>
                                <p:cTn fill="hold" grpId="0" id="36" nodeType="clickEffect" presetClass="entr" presetID="2" presetSubtype="4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 id="37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dur="500" fill="hold" id="38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dur="500" fill="hold" id="39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animBg="1" grpId="0" spid="12"/>
      <p:bldP grpId="0" spid="13"/>
      <p:bldP grpId="0" spid="14"/>
      <p:bldP grpId="0" spid="16"/>
    </p:bldLst>
  </p:timing>
</p:sld>
</file>

<file path=ppt/tags/tag1.xml><?xml version="1.0" encoding="utf-8"?>
<p:tagLst xmlns:p="http://schemas.openxmlformats.org/presentationml/2006/main">
  <p:tag name="KSO_WM_BEAUTIFY_FLAG" val="#fgm#"/>
  <p:tag name="KSO_WM_FIGMA_FLAG" val="#fgm#"/>
  <p:tag name="KSO_WM_UNIT_INDEX" val="1"/>
  <p:tag name="KSO_WM_UNIT_TYPE" val="d"/>
  <p:tag name="MH_PIC_SOURCE_TYPE" val="generate_slide_ai*{&quot;ai_type&quot;:&quot;generate_ppt&quot;,&quot;id&quot;:&quot;http://zh-ai-group.ks3-cn-beijing-internal.ksyun.com/image_generate/image_process/production/202511/d5ed7eff-5638-408f-8b6e-404d6dfac85d.jpg?Expires=1793862565&amp;AWSAccessKeyId=AKLT9NSy7kh8TIS1UzNqLRY2&amp;Signature=uEbiYUIWTN0r8y9kX9cAbvNzW8I%3D&quot;}*auto_qingqiu_ai_*1762326556049_20.178_29018ffef74a-slide-14"/>
</p:tagLst>
</file>

<file path=ppt/tags/tag2.xml><?xml version="1.0" encoding="utf-8"?>
<p:tagLst xmlns:p="http://schemas.openxmlformats.org/presentationml/2006/main">
  <p:tag name="KSO_WM_BEAUTIFY_FLAG" val="#fgm#"/>
  <p:tag name="KSO_WM_DIAGRAM_GROUP_CODE" val="1"/>
  <p:tag name="KSO_WM_FIGMA_FLAG" val="#fgm#"/>
  <p:tag name="KSO_WM_UNIT_INDEX" val="1_1_1"/>
  <p:tag name="KSO_WM_UNIT_PRESET_TEXT" val="单击此处添加项标题"/>
  <p:tag name="KSO_WM_UNIT_TYPE" val="l_h_a"/>
</p:tagLst>
</file>

<file path=ppt/tags/tag3.xml><?xml version="1.0" encoding="utf-8"?>
<p:tagLst xmlns:p="http://schemas.openxmlformats.org/presentationml/2006/main">
  <p:tag name="KSO_WM_DIAGRAM_GROUP_CODE" val="1"/>
  <p:tag name="KSO_WM_FIGMA_FLAG" val="#fgm#"/>
  <p:tag name="KSO_WM_UNIT_PRESET_TEXT" val="单击此处添加正文"/>
</p:tagLst>
</file>

<file path=ppt/tags/tag4.xml><?xml version="1.0" encoding="utf-8"?>
<p:tagLst xmlns:p="http://schemas.openxmlformats.org/presentationml/2006/main">
  <p:tag name="AS_OS" val="Mac OS X 15.6.1"/>
  <p:tag name="AS_RELEASE_DATE" val="2025.11.30"/>
  <p:tag name="AS_TITLE" val="Aspose.Slides for Java"/>
  <p:tag name="AS_VERSION" val="25.11"/>
</p:tagLst>
</file>

<file path=ppt/theme/theme1.xml><?xml version="1.0" encoding="utf-8"?>
<a:theme xmlns:r="http://schemas.openxmlformats.org/officeDocument/2006/relationships"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Arial"/>
        <a:cs typeface="Arial"/>
        <a:font script="Jpan" typeface="ＭＳ%20Ｐゴシック"/>
        <a:font script="Hang" typeface="맑은%20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r="http://schemas.openxmlformats.org/officeDocument/2006/relationships"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微软雅黑"/>
        <a:cs typeface="Arial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r="http://schemas.openxmlformats.org/officeDocument/2006/relationships"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等线 Light"/>
        <a:cs typeface="Arial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等线"/>
        <a:cs typeface="Arial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:vt="http://schemas.openxmlformats.org/officeDocument/2006/docPropsVTypes" xmlns="http://schemas.openxmlformats.org/officeDocument/2006/extended-properties">
  <Company/>
  <PresentationFormat>On-screen Show (4:3)</PresentationFormat>
  <Paragraphs>5</Paragraphs>
  <Slides>1</Slides>
  <Notes>1</Notes>
  <TotalTime>1</TotalTime>
  <HiddenSlides>0</HiddenSlides>
  <MMClips>0</MMClips>
  <ScaleCrop>0</ScaleCrop>
  <HeadingPairs>
    <vt:vector baseType="variant" size="6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baseType="lpstr" size="10">
      <vt:lpstr>Arial</vt:lpstr>
      <vt:lpstr>Calibri</vt:lpstr>
      <vt:lpstr>微软雅黑</vt:lpstr>
      <vt:lpstr>等线 Light</vt:lpstr>
      <vt:lpstr>等线</vt:lpstr>
      <vt:lpstr>庞门正道标题体</vt:lpstr>
      <vt:lpstr>印品黑体</vt:lpstr>
      <vt:lpstr>宋体</vt:lpstr>
      <vt:lpstr>Office Theme</vt:lpstr>
      <vt:lpstr>PowerPoint Presentation</vt:lpstr>
    </vt:vector>
  </TitlesOfParts>
  <LinksUpToDate>0</LinksUpToDate>
  <SharedDoc>0</SharedDoc>
  <HyperlinksChanged>0</HyperlinksChanged>
  <Application>Aspose.Slides for Java</Application>
  <AppVersion>25.1100</AppVersion>
</Properties>
</file>

<file path=docProps/core.xml><?xml version="1.0" encoding="utf-8"?>
<cp:coreProperties xmlns:dc="http://purl.org/dc/elements/1.1/" xmlns:dcterms="http://purl.org/dc/terms/" xmlns:dcmitype="http://purl.org/dc/dcmitype/" xmlns:xsi="http://www.w3.org/2001/XMLSchema-instance" xmlns:cp="http://schemas.openxmlformats.org/package/2006/metadata/core-properties">
  <cp:revision>1</cp:revision>
  <cp:lastPrinted>2025-12-08T10:06:02.528</cp:lastPrinted>
  <dcterms:created xsi:type="dcterms:W3CDTF">2025-12-08T02:06:02Z</dcterms:created>
  <dcterms:modified xsi:type="dcterms:W3CDTF">2025-12-08T02:06:04Z</dcterms:modified>
</cp:coreProperties>
</file>

<file path=docProps/thumbnail.jpeg>
</file>